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Raleway"/>
      <p:regular r:id="rId18"/>
      <p:bold r:id="rId19"/>
      <p:italic r:id="rId20"/>
      <p:boldItalic r:id="rId21"/>
    </p:embeddedFont>
    <p:embeddedFont>
      <p:font typeface="Lato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italic.fntdata"/><Relationship Id="rId22" Type="http://schemas.openxmlformats.org/officeDocument/2006/relationships/font" Target="fonts/Lato-regular.fntdata"/><Relationship Id="rId21" Type="http://schemas.openxmlformats.org/officeDocument/2006/relationships/font" Target="fonts/Raleway-boldItalic.fntdata"/><Relationship Id="rId24" Type="http://schemas.openxmlformats.org/officeDocument/2006/relationships/font" Target="fonts/Lato-italic.fntdata"/><Relationship Id="rId23" Type="http://schemas.openxmlformats.org/officeDocument/2006/relationships/font" Target="fonts/Lato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La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Raleway-bold.fntdata"/><Relationship Id="rId18" Type="http://schemas.openxmlformats.org/officeDocument/2006/relationships/font" Target="fonts/Raleway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c6f9e470d_0_4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c6f9e470d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c6f9e470d_0_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c6f9e470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2a56374d9a_0_2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2a56374d9a_0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2a56374d9a_0_1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2a56374d9a_0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c6f9e470d_0_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c6f9e470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2a56374d9a_0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2a56374d9a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c6f9e470d_0_2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c6f9e470d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c6f9e470d_0_3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c6f9e470d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2a56374d9a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2a56374d9a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c6f9e470d_0_4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c6f9e470d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c6f9e470d_0_8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c6f9e470d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c6f9e470d_0_12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c6f9e470d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6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teach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rgbClr val="00958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rgbClr val="1C479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rgbClr val="0095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95298" y="3018"/>
            <a:ext cx="548700" cy="481754"/>
          </a:xfrm>
          <a:prstGeom prst="rect">
            <a:avLst/>
          </a:prstGeom>
          <a:solidFill>
            <a:srgbClr val="009580"/>
          </a:solidFill>
          <a:ln>
            <a:noFill/>
          </a:ln>
        </p:spPr>
      </p:pic>
      <p:pic>
        <p:nvPicPr>
          <p:cNvPr id="18" name="Google Shape;18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0613" y="1076488"/>
            <a:ext cx="4371975" cy="3838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rgbClr val="009580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1" name="Google Shape;21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" name="Google Shape;23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5" name="Google Shape;25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065450" y="1673875"/>
            <a:ext cx="3746700" cy="328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rgbClr val="1C479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8" name="Google Shape;28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9" name="Google Shape;29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rgbClr val="1C479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" name="Google Shape;31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2" name="Google Shape;32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4" name="Google Shape;34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96888" y="1067238"/>
            <a:ext cx="4371975" cy="3838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oogle Shape;36;p5"/>
          <p:cNvGrpSpPr/>
          <p:nvPr/>
        </p:nvGrpSpPr>
        <p:grpSpPr>
          <a:xfrm>
            <a:off x="591142" y="1843956"/>
            <a:ext cx="745763" cy="45826"/>
            <a:chOff x="4580561" y="2589004"/>
            <a:chExt cx="1064464" cy="25200"/>
          </a:xfrm>
        </p:grpSpPr>
        <p:sp>
          <p:nvSpPr>
            <p:cNvPr id="37" name="Google Shape;37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" name="Google Shape;39;p5"/>
          <p:cNvSpPr txBox="1"/>
          <p:nvPr>
            <p:ph type="title"/>
          </p:nvPr>
        </p:nvSpPr>
        <p:spPr>
          <a:xfrm>
            <a:off x="481000" y="1962150"/>
            <a:ext cx="7688400" cy="75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None/>
              <a:defRPr sz="29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40" name="Google Shape;40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1" name="Google Shape;41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225" y="718450"/>
            <a:ext cx="3320549" cy="291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4" name="Google Shape;44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5" name="Google Shape;45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rgbClr val="1C479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9" name="Google Shape;49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43375" y="1932525"/>
            <a:ext cx="3399618" cy="298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2" name="Google Shape;52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3" name="Google Shape;53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rgbClr val="1C479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" name="Google Shape;55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56" name="Google Shape;56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7" name="Google Shape;57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8" name="Google Shape;58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677600" y="2115050"/>
            <a:ext cx="3194175" cy="2804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rgbClr val="1C479D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oogle Shape;60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61" name="Google Shape;61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3" name="Google Shape;63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4" name="Google Shape;64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5" name="Google Shape;65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50763" y="1067263"/>
            <a:ext cx="4371975" cy="3838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8" name="Google Shape;68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9" name="Google Shape;69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rgbClr val="1C479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1" name="Google Shape;71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72" name="Google Shape;72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73" name="Google Shape;73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4" name="Google Shape;74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5" name="Google Shape;75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0000" y="652450"/>
            <a:ext cx="4371975" cy="3838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8" name="Google Shape;78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9" name="Google Shape;79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12400" y="1111050"/>
            <a:ext cx="4371975" cy="3838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rgbClr val="009580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Google Shape;81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82" name="Google Shape;82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5" name="Google Shape;85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6" name="Google Shape;86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7" name="Google Shape;87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78438" y="1085688"/>
            <a:ext cx="4371975" cy="3838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0" name="Google Shape;90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12400" y="1101825"/>
            <a:ext cx="4371975" cy="3838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3"/>
          <p:cNvSpPr txBox="1"/>
          <p:nvPr>
            <p:ph type="title"/>
          </p:nvPr>
        </p:nvSpPr>
        <p:spPr>
          <a:xfrm>
            <a:off x="481000" y="1962150"/>
            <a:ext cx="7688400" cy="75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Implementation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20XX Case Study</a:t>
            </a:r>
            <a:endParaRPr/>
          </a:p>
        </p:txBody>
      </p:sp>
      <p:sp>
        <p:nvSpPr>
          <p:cNvPr id="101" name="Google Shape;101;p14"/>
          <p:cNvSpPr txBox="1"/>
          <p:nvPr>
            <p:ph idx="4294967295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How Company Name increased sales by XX%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5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5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6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6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6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7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problem</a:t>
            </a:r>
            <a:endParaRPr/>
          </a:p>
        </p:txBody>
      </p:sp>
      <p:grpSp>
        <p:nvGrpSpPr>
          <p:cNvPr id="120" name="Google Shape;120;p17"/>
          <p:cNvGrpSpPr/>
          <p:nvPr/>
        </p:nvGrpSpPr>
        <p:grpSpPr>
          <a:xfrm>
            <a:off x="431925" y="1304875"/>
            <a:ext cx="2628925" cy="3416400"/>
            <a:chOff x="431925" y="1304875"/>
            <a:chExt cx="2628925" cy="3416400"/>
          </a:xfrm>
        </p:grpSpPr>
        <p:sp>
          <p:nvSpPr>
            <p:cNvPr id="121" name="Google Shape;121;p17"/>
            <p:cNvSpPr txBox="1"/>
            <p:nvPr/>
          </p:nvSpPr>
          <p:spPr>
            <a:xfrm>
              <a:off x="431925" y="1304875"/>
              <a:ext cx="2628900" cy="464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7"/>
            <p:cNvSpPr/>
            <p:nvPr/>
          </p:nvSpPr>
          <p:spPr>
            <a:xfrm>
              <a:off x="431950" y="1304875"/>
              <a:ext cx="2628900" cy="34164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3" name="Google Shape;123;p17"/>
          <p:cNvSpPr txBox="1"/>
          <p:nvPr>
            <p:ph idx="4294967295" type="body"/>
          </p:nvPr>
        </p:nvSpPr>
        <p:spPr>
          <a:xfrm>
            <a:off x="506425" y="1304875"/>
            <a:ext cx="2494500" cy="4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Company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24" name="Google Shape;124;p17"/>
          <p:cNvSpPr txBox="1"/>
          <p:nvPr>
            <p:ph idx="4294967295" type="body"/>
          </p:nvPr>
        </p:nvSpPr>
        <p:spPr>
          <a:xfrm>
            <a:off x="508325" y="1850300"/>
            <a:ext cx="2478600" cy="279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Lorem ipsum dolor sit amet, consectetur adipiscing elit, sed do eiusmod tempor incididunt ut labore et dolore magna aliqua. 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600"/>
              <a:t>Ut enim ad minim veniam, quis nostrud</a:t>
            </a:r>
            <a:endParaRPr sz="1600"/>
          </a:p>
        </p:txBody>
      </p:sp>
      <p:grpSp>
        <p:nvGrpSpPr>
          <p:cNvPr id="125" name="Google Shape;125;p17"/>
          <p:cNvGrpSpPr/>
          <p:nvPr/>
        </p:nvGrpSpPr>
        <p:grpSpPr>
          <a:xfrm>
            <a:off x="3320450" y="1304875"/>
            <a:ext cx="2632500" cy="3416400"/>
            <a:chOff x="3320450" y="1304875"/>
            <a:chExt cx="2632500" cy="3416400"/>
          </a:xfrm>
        </p:grpSpPr>
        <p:sp>
          <p:nvSpPr>
            <p:cNvPr id="126" name="Google Shape;126;p17"/>
            <p:cNvSpPr txBox="1"/>
            <p:nvPr/>
          </p:nvSpPr>
          <p:spPr>
            <a:xfrm>
              <a:off x="3324050" y="1304875"/>
              <a:ext cx="2628900" cy="464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7"/>
            <p:cNvSpPr/>
            <p:nvPr/>
          </p:nvSpPr>
          <p:spPr>
            <a:xfrm>
              <a:off x="3320450" y="1304875"/>
              <a:ext cx="2628900" cy="34164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8" name="Google Shape;128;p17"/>
          <p:cNvSpPr txBox="1"/>
          <p:nvPr>
            <p:ph idx="4294967295" type="body"/>
          </p:nvPr>
        </p:nvSpPr>
        <p:spPr>
          <a:xfrm>
            <a:off x="3389450" y="1304875"/>
            <a:ext cx="2494500" cy="4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Context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29" name="Google Shape;129;p17"/>
          <p:cNvSpPr txBox="1"/>
          <p:nvPr>
            <p:ph idx="4294967295" type="body"/>
          </p:nvPr>
        </p:nvSpPr>
        <p:spPr>
          <a:xfrm>
            <a:off x="3396775" y="1850300"/>
            <a:ext cx="2478600" cy="279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Ut enim ad minim veniam, quis nostrud exercitation</a:t>
            </a:r>
            <a:endParaRPr sz="1600"/>
          </a:p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Duis aute irure dolor in reprehenderit in voluptate velit </a:t>
            </a:r>
            <a:endParaRPr sz="1600"/>
          </a:p>
        </p:txBody>
      </p:sp>
      <p:grpSp>
        <p:nvGrpSpPr>
          <p:cNvPr id="130" name="Google Shape;130;p17"/>
          <p:cNvGrpSpPr/>
          <p:nvPr/>
        </p:nvGrpSpPr>
        <p:grpSpPr>
          <a:xfrm>
            <a:off x="6212550" y="1304875"/>
            <a:ext cx="2632500" cy="3416400"/>
            <a:chOff x="6212550" y="1304875"/>
            <a:chExt cx="2632500" cy="3416400"/>
          </a:xfrm>
        </p:grpSpPr>
        <p:sp>
          <p:nvSpPr>
            <p:cNvPr id="131" name="Google Shape;131;p17"/>
            <p:cNvSpPr/>
            <p:nvPr/>
          </p:nvSpPr>
          <p:spPr>
            <a:xfrm>
              <a:off x="6215400" y="1304875"/>
              <a:ext cx="2628900" cy="34164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7"/>
            <p:cNvSpPr txBox="1"/>
            <p:nvPr/>
          </p:nvSpPr>
          <p:spPr>
            <a:xfrm>
              <a:off x="6212550" y="1304875"/>
              <a:ext cx="2632500" cy="464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3" name="Google Shape;133;p17"/>
          <p:cNvSpPr txBox="1"/>
          <p:nvPr>
            <p:ph idx="4294967295" type="body"/>
          </p:nvPr>
        </p:nvSpPr>
        <p:spPr>
          <a:xfrm>
            <a:off x="6272475" y="1304875"/>
            <a:ext cx="2494500" cy="4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Problem statement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34" name="Google Shape;134;p17"/>
          <p:cNvSpPr txBox="1"/>
          <p:nvPr>
            <p:ph idx="4294967295" type="body"/>
          </p:nvPr>
        </p:nvSpPr>
        <p:spPr>
          <a:xfrm>
            <a:off x="6286400" y="1850300"/>
            <a:ext cx="2478600" cy="279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/>
              <a:t>Excepteur sint occaecat cupidatat non proident, sunt in culpa qui officia deserunt mollit anim id est laborum.</a:t>
            </a:r>
            <a:endParaRPr sz="16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8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8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9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Challenges deep-dive</a:t>
            </a:r>
            <a:endParaRPr/>
          </a:p>
        </p:txBody>
      </p:sp>
      <p:sp>
        <p:nvSpPr>
          <p:cNvPr id="146" name="Google Shape;146;p19"/>
          <p:cNvSpPr/>
          <p:nvPr/>
        </p:nvSpPr>
        <p:spPr>
          <a:xfrm>
            <a:off x="432350" y="1304875"/>
            <a:ext cx="2469300" cy="607800"/>
          </a:xfrm>
          <a:prstGeom prst="homePlat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9"/>
          <p:cNvSpPr txBox="1"/>
          <p:nvPr>
            <p:ph idx="4294967295" type="body"/>
          </p:nvPr>
        </p:nvSpPr>
        <p:spPr>
          <a:xfrm>
            <a:off x="432350" y="1451576"/>
            <a:ext cx="2257200" cy="3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Challenge 1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48" name="Google Shape;148;p19"/>
          <p:cNvSpPr txBox="1"/>
          <p:nvPr>
            <p:ph idx="4294967295" type="body"/>
          </p:nvPr>
        </p:nvSpPr>
        <p:spPr>
          <a:xfrm>
            <a:off x="432350" y="2070575"/>
            <a:ext cx="2471700" cy="26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Expand audience</a:t>
            </a:r>
            <a:endParaRPr b="1" sz="1600"/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rPr lang="en" sz="1600"/>
              <a:t>Lorem ipsum dolor sit amet, consectetur adipiscing elit, sed do eiusmod tempor incididunt ut labore et dolore magna aliqua. </a:t>
            </a:r>
            <a:endParaRPr sz="1600"/>
          </a:p>
        </p:txBody>
      </p:sp>
      <p:sp>
        <p:nvSpPr>
          <p:cNvPr id="149" name="Google Shape;149;p19"/>
          <p:cNvSpPr/>
          <p:nvPr/>
        </p:nvSpPr>
        <p:spPr>
          <a:xfrm>
            <a:off x="3044777" y="1304875"/>
            <a:ext cx="2760600" cy="607800"/>
          </a:xfrm>
          <a:prstGeom prst="chevron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9"/>
          <p:cNvSpPr txBox="1"/>
          <p:nvPr>
            <p:ph idx="4294967295" type="body"/>
          </p:nvPr>
        </p:nvSpPr>
        <p:spPr>
          <a:xfrm>
            <a:off x="3336150" y="1451576"/>
            <a:ext cx="2257200" cy="3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Challenge 2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51" name="Google Shape;151;p19"/>
          <p:cNvSpPr txBox="1"/>
          <p:nvPr>
            <p:ph idx="4294967295" type="body"/>
          </p:nvPr>
        </p:nvSpPr>
        <p:spPr>
          <a:xfrm>
            <a:off x="3336146" y="2070575"/>
            <a:ext cx="2471700" cy="26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Up 30-day actives</a:t>
            </a:r>
            <a:endParaRPr b="1" sz="16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600"/>
              <a:t>Ut enim ad minim veniam, quis nostrud exercitation</a:t>
            </a:r>
            <a:endParaRPr sz="1600"/>
          </a:p>
          <a:p>
            <a:pPr indent="-330200" lvl="0" marL="457200" rtl="0" algn="l">
              <a:spcBef>
                <a:spcPts val="8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Duis aute irure dolor in reprehenderit in voluptate velit </a:t>
            </a:r>
            <a:endParaRPr sz="1600"/>
          </a:p>
        </p:txBody>
      </p:sp>
      <p:sp>
        <p:nvSpPr>
          <p:cNvPr id="152" name="Google Shape;152;p19"/>
          <p:cNvSpPr/>
          <p:nvPr/>
        </p:nvSpPr>
        <p:spPr>
          <a:xfrm>
            <a:off x="5948502" y="1304875"/>
            <a:ext cx="2760600" cy="607800"/>
          </a:xfrm>
          <a:prstGeom prst="chevron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9"/>
          <p:cNvSpPr txBox="1"/>
          <p:nvPr>
            <p:ph idx="4294967295" type="body"/>
          </p:nvPr>
        </p:nvSpPr>
        <p:spPr>
          <a:xfrm>
            <a:off x="6254233" y="1451576"/>
            <a:ext cx="2257200" cy="3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Challenge 3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54" name="Google Shape;154;p19"/>
          <p:cNvSpPr txBox="1"/>
          <p:nvPr>
            <p:ph idx="4294967295" type="body"/>
          </p:nvPr>
        </p:nvSpPr>
        <p:spPr>
          <a:xfrm>
            <a:off x="6254226" y="2070575"/>
            <a:ext cx="2471700" cy="26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Increase conversion</a:t>
            </a:r>
            <a:endParaRPr b="1" sz="1600"/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rPr lang="en" sz="1600"/>
              <a:t>Excepteur sint occaecat cupidatat non proident, sunt in culpa qui officia deserunt mollit anim id est laborum.</a:t>
            </a:r>
            <a:endParaRPr sz="16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0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</a:t>
            </a:r>
            <a:endParaRPr/>
          </a:p>
        </p:txBody>
      </p:sp>
      <p:sp>
        <p:nvSpPr>
          <p:cNvPr id="160" name="Google Shape;160;p20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More premium subscribers</a:t>
            </a:r>
            <a:endParaRPr/>
          </a:p>
        </p:txBody>
      </p:sp>
      <p:sp>
        <p:nvSpPr>
          <p:cNvPr id="161" name="Google Shape;161;p20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Lorem ipsum dolor sit amet, consectetur adipiscing elit, sed do eiusmod tempor incididunt ut labore et dolore magna aliqua.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1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Background pointer shape in timeline graphic" id="171" name="Google Shape;171;p22"/>
          <p:cNvSpPr/>
          <p:nvPr/>
        </p:nvSpPr>
        <p:spPr>
          <a:xfrm>
            <a:off x="340934" y="2199000"/>
            <a:ext cx="1872300" cy="745500"/>
          </a:xfrm>
          <a:prstGeom prst="homePlat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22"/>
          <p:cNvSpPr txBox="1"/>
          <p:nvPr>
            <p:ph idx="4294967295" type="body"/>
          </p:nvPr>
        </p:nvSpPr>
        <p:spPr>
          <a:xfrm>
            <a:off x="340923" y="2336550"/>
            <a:ext cx="1455600" cy="47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</a:rPr>
              <a:t>09.05.XX</a:t>
            </a:r>
            <a:endParaRPr sz="1600">
              <a:solidFill>
                <a:schemeClr val="lt1"/>
              </a:solidFill>
            </a:endParaRPr>
          </a:p>
        </p:txBody>
      </p:sp>
      <p:grpSp>
        <p:nvGrpSpPr>
          <p:cNvPr id="173" name="Google Shape;173;p22"/>
          <p:cNvGrpSpPr/>
          <p:nvPr/>
        </p:nvGrpSpPr>
        <p:grpSpPr>
          <a:xfrm>
            <a:off x="969270" y="1610215"/>
            <a:ext cx="198900" cy="593656"/>
            <a:chOff x="777447" y="1610215"/>
            <a:chExt cx="198900" cy="593656"/>
          </a:xfrm>
        </p:grpSpPr>
        <p:cxnSp>
          <p:nvCxnSpPr>
            <p:cNvPr id="174" name="Google Shape;174;p22"/>
            <p:cNvCxnSpPr/>
            <p:nvPr/>
          </p:nvCxnSpPr>
          <p:spPr>
            <a:xfrm>
              <a:off x="876909" y="1649171"/>
              <a:ext cx="0" cy="5547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75" name="Google Shape;175;p22"/>
            <p:cNvSpPr/>
            <p:nvPr/>
          </p:nvSpPr>
          <p:spPr>
            <a:xfrm>
              <a:off x="777447" y="1610215"/>
              <a:ext cx="198900" cy="1989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6" name="Google Shape;176;p22"/>
          <p:cNvSpPr txBox="1"/>
          <p:nvPr>
            <p:ph idx="4294967295" type="body"/>
          </p:nvPr>
        </p:nvSpPr>
        <p:spPr>
          <a:xfrm>
            <a:off x="318375" y="385667"/>
            <a:ext cx="2242800" cy="90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/>
              <a:t>Lorem ipsum dolor sit amet, consectetur adipiscing elit</a:t>
            </a:r>
            <a:endParaRPr sz="1600"/>
          </a:p>
        </p:txBody>
      </p:sp>
      <p:sp>
        <p:nvSpPr>
          <p:cNvPr descr="Background pointer shape in timeline graphic" id="177" name="Google Shape;177;p22"/>
          <p:cNvSpPr/>
          <p:nvPr/>
        </p:nvSpPr>
        <p:spPr>
          <a:xfrm>
            <a:off x="1817054" y="2199000"/>
            <a:ext cx="2051100" cy="745500"/>
          </a:xfrm>
          <a:prstGeom prst="chevron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22"/>
          <p:cNvSpPr txBox="1"/>
          <p:nvPr>
            <p:ph idx="4294967295" type="body"/>
          </p:nvPr>
        </p:nvSpPr>
        <p:spPr>
          <a:xfrm>
            <a:off x="2126317" y="2336550"/>
            <a:ext cx="1315500" cy="47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</a:rPr>
              <a:t>09.17.XX</a:t>
            </a:r>
            <a:endParaRPr sz="1600">
              <a:solidFill>
                <a:schemeClr val="lt1"/>
              </a:solidFill>
            </a:endParaRPr>
          </a:p>
        </p:txBody>
      </p:sp>
      <p:grpSp>
        <p:nvGrpSpPr>
          <p:cNvPr id="179" name="Google Shape;179;p22"/>
          <p:cNvGrpSpPr/>
          <p:nvPr/>
        </p:nvGrpSpPr>
        <p:grpSpPr>
          <a:xfrm>
            <a:off x="2684632" y="2938958"/>
            <a:ext cx="198900" cy="593656"/>
            <a:chOff x="2223534" y="2938958"/>
            <a:chExt cx="198900" cy="593656"/>
          </a:xfrm>
        </p:grpSpPr>
        <p:cxnSp>
          <p:nvCxnSpPr>
            <p:cNvPr id="180" name="Google Shape;180;p22"/>
            <p:cNvCxnSpPr/>
            <p:nvPr/>
          </p:nvCxnSpPr>
          <p:spPr>
            <a:xfrm rot="10800000">
              <a:off x="2322997" y="2938958"/>
              <a:ext cx="0" cy="5547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81" name="Google Shape;181;p22"/>
            <p:cNvSpPr/>
            <p:nvPr/>
          </p:nvSpPr>
          <p:spPr>
            <a:xfrm flipH="1" rot="10800000">
              <a:off x="2223534" y="3333714"/>
              <a:ext cx="198900" cy="1989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2" name="Google Shape;182;p22"/>
          <p:cNvSpPr txBox="1"/>
          <p:nvPr>
            <p:ph idx="4294967295" type="body"/>
          </p:nvPr>
        </p:nvSpPr>
        <p:spPr>
          <a:xfrm>
            <a:off x="1244337" y="3757725"/>
            <a:ext cx="2242800" cy="90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/>
              <a:t>Lorem ipsum dolor sit amet, consectetur adipiscing elit</a:t>
            </a:r>
            <a:endParaRPr sz="1600"/>
          </a:p>
        </p:txBody>
      </p:sp>
      <p:sp>
        <p:nvSpPr>
          <p:cNvPr descr="Background pointer shape in timeline graphic" id="183" name="Google Shape;183;p22"/>
          <p:cNvSpPr/>
          <p:nvPr/>
        </p:nvSpPr>
        <p:spPr>
          <a:xfrm>
            <a:off x="3471973" y="2199000"/>
            <a:ext cx="2051100" cy="745500"/>
          </a:xfrm>
          <a:prstGeom prst="chevron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22"/>
          <p:cNvSpPr txBox="1"/>
          <p:nvPr>
            <p:ph idx="4294967295" type="body"/>
          </p:nvPr>
        </p:nvSpPr>
        <p:spPr>
          <a:xfrm>
            <a:off x="3767755" y="2336550"/>
            <a:ext cx="1315500" cy="47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</a:rPr>
              <a:t>10.13.XX</a:t>
            </a:r>
            <a:endParaRPr sz="1600">
              <a:solidFill>
                <a:schemeClr val="lt1"/>
              </a:solidFill>
            </a:endParaRPr>
          </a:p>
        </p:txBody>
      </p:sp>
      <p:grpSp>
        <p:nvGrpSpPr>
          <p:cNvPr id="185" name="Google Shape;185;p22"/>
          <p:cNvGrpSpPr/>
          <p:nvPr/>
        </p:nvGrpSpPr>
        <p:grpSpPr>
          <a:xfrm>
            <a:off x="4319545" y="1610215"/>
            <a:ext cx="198900" cy="593656"/>
            <a:chOff x="3918084" y="1610215"/>
            <a:chExt cx="198900" cy="593656"/>
          </a:xfrm>
        </p:grpSpPr>
        <p:cxnSp>
          <p:nvCxnSpPr>
            <p:cNvPr id="186" name="Google Shape;186;p22"/>
            <p:cNvCxnSpPr/>
            <p:nvPr/>
          </p:nvCxnSpPr>
          <p:spPr>
            <a:xfrm>
              <a:off x="4017546" y="1649171"/>
              <a:ext cx="0" cy="5547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87" name="Google Shape;187;p22"/>
            <p:cNvSpPr/>
            <p:nvPr/>
          </p:nvSpPr>
          <p:spPr>
            <a:xfrm>
              <a:off x="3918084" y="1610215"/>
              <a:ext cx="198900" cy="1989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8" name="Google Shape;188;p22"/>
          <p:cNvSpPr txBox="1"/>
          <p:nvPr>
            <p:ph idx="4294967295" type="body"/>
          </p:nvPr>
        </p:nvSpPr>
        <p:spPr>
          <a:xfrm>
            <a:off x="3304094" y="385667"/>
            <a:ext cx="2242800" cy="90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/>
              <a:t>Lorem ipsum dolor sit amet, consectetur adipiscing elit</a:t>
            </a:r>
            <a:endParaRPr sz="1600"/>
          </a:p>
        </p:txBody>
      </p:sp>
      <p:sp>
        <p:nvSpPr>
          <p:cNvPr descr="Background pointer shape in timeline graphic" id="189" name="Google Shape;189;p22"/>
          <p:cNvSpPr/>
          <p:nvPr/>
        </p:nvSpPr>
        <p:spPr>
          <a:xfrm>
            <a:off x="5126893" y="2199000"/>
            <a:ext cx="2051100" cy="745500"/>
          </a:xfrm>
          <a:prstGeom prst="chevron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22"/>
          <p:cNvSpPr txBox="1"/>
          <p:nvPr>
            <p:ph idx="4294967295" type="body"/>
          </p:nvPr>
        </p:nvSpPr>
        <p:spPr>
          <a:xfrm>
            <a:off x="5416699" y="2336550"/>
            <a:ext cx="1315500" cy="47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</a:rPr>
              <a:t>10.20.XX</a:t>
            </a:r>
            <a:endParaRPr sz="1600">
              <a:solidFill>
                <a:schemeClr val="lt1"/>
              </a:solidFill>
            </a:endParaRPr>
          </a:p>
        </p:txBody>
      </p:sp>
      <p:grpSp>
        <p:nvGrpSpPr>
          <p:cNvPr id="191" name="Google Shape;191;p22"/>
          <p:cNvGrpSpPr/>
          <p:nvPr/>
        </p:nvGrpSpPr>
        <p:grpSpPr>
          <a:xfrm>
            <a:off x="5973070" y="2938958"/>
            <a:ext cx="198900" cy="593656"/>
            <a:chOff x="5958946" y="2938958"/>
            <a:chExt cx="198900" cy="593656"/>
          </a:xfrm>
        </p:grpSpPr>
        <p:cxnSp>
          <p:nvCxnSpPr>
            <p:cNvPr id="192" name="Google Shape;192;p22"/>
            <p:cNvCxnSpPr/>
            <p:nvPr/>
          </p:nvCxnSpPr>
          <p:spPr>
            <a:xfrm rot="10800000">
              <a:off x="6058409" y="2938958"/>
              <a:ext cx="0" cy="5547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93" name="Google Shape;193;p22"/>
            <p:cNvSpPr/>
            <p:nvPr/>
          </p:nvSpPr>
          <p:spPr>
            <a:xfrm flipH="1" rot="10800000">
              <a:off x="5958946" y="3333714"/>
              <a:ext cx="198900" cy="1989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4" name="Google Shape;194;p22"/>
          <p:cNvSpPr txBox="1"/>
          <p:nvPr>
            <p:ph idx="4294967295" type="body"/>
          </p:nvPr>
        </p:nvSpPr>
        <p:spPr>
          <a:xfrm>
            <a:off x="5126902" y="3757725"/>
            <a:ext cx="2242800" cy="90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/>
              <a:t>Lorem ipsum dolor sit amet, consectetur adipiscing elit</a:t>
            </a:r>
            <a:endParaRPr sz="1600"/>
          </a:p>
        </p:txBody>
      </p:sp>
      <p:sp>
        <p:nvSpPr>
          <p:cNvPr descr="Background pointer shape in timeline graphic" id="195" name="Google Shape;195;p22"/>
          <p:cNvSpPr/>
          <p:nvPr/>
        </p:nvSpPr>
        <p:spPr>
          <a:xfrm>
            <a:off x="6781813" y="2199000"/>
            <a:ext cx="2051100" cy="745500"/>
          </a:xfrm>
          <a:prstGeom prst="chevron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2"/>
          <p:cNvSpPr txBox="1"/>
          <p:nvPr>
            <p:ph idx="4294967295" type="body"/>
          </p:nvPr>
        </p:nvSpPr>
        <p:spPr>
          <a:xfrm>
            <a:off x="7111512" y="2336550"/>
            <a:ext cx="1315500" cy="47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</a:rPr>
              <a:t>11.01.XX</a:t>
            </a:r>
            <a:endParaRPr sz="1600">
              <a:solidFill>
                <a:schemeClr val="lt1"/>
              </a:solidFill>
            </a:endParaRPr>
          </a:p>
        </p:txBody>
      </p:sp>
      <p:grpSp>
        <p:nvGrpSpPr>
          <p:cNvPr id="197" name="Google Shape;197;p22"/>
          <p:cNvGrpSpPr/>
          <p:nvPr/>
        </p:nvGrpSpPr>
        <p:grpSpPr>
          <a:xfrm>
            <a:off x="7669807" y="1610215"/>
            <a:ext cx="198900" cy="593656"/>
            <a:chOff x="3918084" y="1610215"/>
            <a:chExt cx="198900" cy="593656"/>
          </a:xfrm>
        </p:grpSpPr>
        <p:cxnSp>
          <p:nvCxnSpPr>
            <p:cNvPr id="198" name="Google Shape;198;p22"/>
            <p:cNvCxnSpPr/>
            <p:nvPr/>
          </p:nvCxnSpPr>
          <p:spPr>
            <a:xfrm>
              <a:off x="4017546" y="1649171"/>
              <a:ext cx="0" cy="5547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99" name="Google Shape;199;p22"/>
            <p:cNvSpPr/>
            <p:nvPr/>
          </p:nvSpPr>
          <p:spPr>
            <a:xfrm>
              <a:off x="3918084" y="1610215"/>
              <a:ext cx="198900" cy="1989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0" name="Google Shape;200;p22"/>
          <p:cNvSpPr txBox="1"/>
          <p:nvPr>
            <p:ph idx="4294967295" type="body"/>
          </p:nvPr>
        </p:nvSpPr>
        <p:spPr>
          <a:xfrm>
            <a:off x="6685979" y="385667"/>
            <a:ext cx="2242800" cy="90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/>
              <a:t>Lorem ipsum dolor sit amet, consectetur adipiscing elit</a:t>
            </a:r>
            <a:endParaRPr sz="16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3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team</a:t>
            </a:r>
            <a:endParaRPr/>
          </a:p>
        </p:txBody>
      </p:sp>
      <p:sp>
        <p:nvSpPr>
          <p:cNvPr id="206" name="Google Shape;206;p23"/>
          <p:cNvSpPr/>
          <p:nvPr/>
        </p:nvSpPr>
        <p:spPr>
          <a:xfrm>
            <a:off x="4147063" y="1049105"/>
            <a:ext cx="1449300" cy="697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23"/>
          <p:cNvSpPr/>
          <p:nvPr/>
        </p:nvSpPr>
        <p:spPr>
          <a:xfrm>
            <a:off x="4147075" y="1049112"/>
            <a:ext cx="1449300" cy="308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3"/>
          <p:cNvSpPr txBox="1"/>
          <p:nvPr>
            <p:ph idx="4294967295" type="body"/>
          </p:nvPr>
        </p:nvSpPr>
        <p:spPr>
          <a:xfrm>
            <a:off x="4147075" y="1108350"/>
            <a:ext cx="1449000" cy="1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CEO</a:t>
            </a:r>
            <a:endParaRPr sz="1100">
              <a:solidFill>
                <a:schemeClr val="lt1"/>
              </a:solidFill>
            </a:endParaRPr>
          </a:p>
        </p:txBody>
      </p:sp>
      <p:sp>
        <p:nvSpPr>
          <p:cNvPr id="209" name="Google Shape;209;p23"/>
          <p:cNvSpPr txBox="1"/>
          <p:nvPr>
            <p:ph idx="4294967295" type="body"/>
          </p:nvPr>
        </p:nvSpPr>
        <p:spPr>
          <a:xfrm>
            <a:off x="4147075" y="1457100"/>
            <a:ext cx="1449000" cy="1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Wendy Writer</a:t>
            </a:r>
            <a:endParaRPr sz="1300">
              <a:solidFill>
                <a:schemeClr val="dk1"/>
              </a:solidFill>
            </a:endParaRPr>
          </a:p>
        </p:txBody>
      </p:sp>
      <p:grpSp>
        <p:nvGrpSpPr>
          <p:cNvPr id="210" name="Google Shape;210;p23"/>
          <p:cNvGrpSpPr/>
          <p:nvPr/>
        </p:nvGrpSpPr>
        <p:grpSpPr>
          <a:xfrm>
            <a:off x="2918113" y="1746605"/>
            <a:ext cx="4160100" cy="531900"/>
            <a:chOff x="2918113" y="1746605"/>
            <a:chExt cx="4160100" cy="531900"/>
          </a:xfrm>
        </p:grpSpPr>
        <p:cxnSp>
          <p:nvCxnSpPr>
            <p:cNvPr id="211" name="Google Shape;211;p23"/>
            <p:cNvCxnSpPr>
              <a:stCxn id="206" idx="2"/>
              <a:endCxn id="212" idx="0"/>
            </p:cNvCxnSpPr>
            <p:nvPr/>
          </p:nvCxnSpPr>
          <p:spPr>
            <a:xfrm rot="5400000">
              <a:off x="3628963" y="1035755"/>
              <a:ext cx="531900" cy="1953600"/>
            </a:xfrm>
            <a:prstGeom prst="bentConnector3">
              <a:avLst>
                <a:gd fmla="val 49999" name="adj1"/>
              </a:avLst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13" name="Google Shape;213;p23"/>
            <p:cNvCxnSpPr>
              <a:stCxn id="206" idx="2"/>
              <a:endCxn id="214" idx="0"/>
            </p:cNvCxnSpPr>
            <p:nvPr/>
          </p:nvCxnSpPr>
          <p:spPr>
            <a:xfrm flipH="1" rot="-5400000">
              <a:off x="5709013" y="909305"/>
              <a:ext cx="531900" cy="2206500"/>
            </a:xfrm>
            <a:prstGeom prst="bentConnector3">
              <a:avLst>
                <a:gd fmla="val 49999" name="adj1"/>
              </a:avLst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15" name="Google Shape;215;p23"/>
          <p:cNvSpPr/>
          <p:nvPr/>
        </p:nvSpPr>
        <p:spPr>
          <a:xfrm>
            <a:off x="2194905" y="2278501"/>
            <a:ext cx="1449300" cy="6972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23"/>
          <p:cNvSpPr/>
          <p:nvPr/>
        </p:nvSpPr>
        <p:spPr>
          <a:xfrm>
            <a:off x="2193500" y="2278499"/>
            <a:ext cx="1449300" cy="308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23"/>
          <p:cNvSpPr txBox="1"/>
          <p:nvPr>
            <p:ph idx="4294967295" type="body"/>
          </p:nvPr>
        </p:nvSpPr>
        <p:spPr>
          <a:xfrm>
            <a:off x="2193650" y="2337750"/>
            <a:ext cx="1449000" cy="1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Dir. of Sales</a:t>
            </a:r>
            <a:endParaRPr sz="1100">
              <a:solidFill>
                <a:schemeClr val="lt1"/>
              </a:solidFill>
            </a:endParaRPr>
          </a:p>
        </p:txBody>
      </p:sp>
      <p:sp>
        <p:nvSpPr>
          <p:cNvPr id="217" name="Google Shape;217;p23"/>
          <p:cNvSpPr txBox="1"/>
          <p:nvPr>
            <p:ph idx="4294967295" type="body"/>
          </p:nvPr>
        </p:nvSpPr>
        <p:spPr>
          <a:xfrm>
            <a:off x="2193638" y="2686588"/>
            <a:ext cx="1449000" cy="1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Ronny Reader</a:t>
            </a:r>
            <a:endParaRPr sz="1300">
              <a:solidFill>
                <a:schemeClr val="dk1"/>
              </a:solidFill>
            </a:endParaRPr>
          </a:p>
        </p:txBody>
      </p:sp>
      <p:grpSp>
        <p:nvGrpSpPr>
          <p:cNvPr id="218" name="Google Shape;218;p23"/>
          <p:cNvGrpSpPr/>
          <p:nvPr/>
        </p:nvGrpSpPr>
        <p:grpSpPr>
          <a:xfrm>
            <a:off x="1256055" y="2975701"/>
            <a:ext cx="3327300" cy="531900"/>
            <a:chOff x="1256055" y="2975701"/>
            <a:chExt cx="3327300" cy="531900"/>
          </a:xfrm>
        </p:grpSpPr>
        <p:cxnSp>
          <p:nvCxnSpPr>
            <p:cNvPr id="219" name="Google Shape;219;p23"/>
            <p:cNvCxnSpPr>
              <a:stCxn id="215" idx="2"/>
              <a:endCxn id="220" idx="0"/>
            </p:cNvCxnSpPr>
            <p:nvPr/>
          </p:nvCxnSpPr>
          <p:spPr>
            <a:xfrm>
              <a:off x="2919555" y="2975701"/>
              <a:ext cx="0" cy="5319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21" name="Google Shape;221;p23"/>
            <p:cNvCxnSpPr>
              <a:stCxn id="215" idx="2"/>
              <a:endCxn id="222" idx="0"/>
            </p:cNvCxnSpPr>
            <p:nvPr/>
          </p:nvCxnSpPr>
          <p:spPr>
            <a:xfrm rot="5400000">
              <a:off x="1821855" y="2409901"/>
              <a:ext cx="531900" cy="1663500"/>
            </a:xfrm>
            <a:prstGeom prst="bentConnector3">
              <a:avLst>
                <a:gd fmla="val 50012" name="adj1"/>
              </a:avLst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23" name="Google Shape;223;p23"/>
            <p:cNvCxnSpPr>
              <a:stCxn id="215" idx="2"/>
              <a:endCxn id="224" idx="0"/>
            </p:cNvCxnSpPr>
            <p:nvPr/>
          </p:nvCxnSpPr>
          <p:spPr>
            <a:xfrm flipH="1" rot="-5400000">
              <a:off x="3485505" y="2409751"/>
              <a:ext cx="531900" cy="1663800"/>
            </a:xfrm>
            <a:prstGeom prst="bentConnector3">
              <a:avLst>
                <a:gd fmla="val 50012" name="adj1"/>
              </a:avLst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25" name="Google Shape;225;p23"/>
          <p:cNvSpPr/>
          <p:nvPr/>
        </p:nvSpPr>
        <p:spPr>
          <a:xfrm>
            <a:off x="531436" y="3508068"/>
            <a:ext cx="1449300" cy="697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23"/>
          <p:cNvSpPr/>
          <p:nvPr/>
        </p:nvSpPr>
        <p:spPr>
          <a:xfrm>
            <a:off x="531450" y="3507724"/>
            <a:ext cx="1449300" cy="308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23"/>
          <p:cNvSpPr txBox="1"/>
          <p:nvPr>
            <p:ph idx="4294967295" type="body"/>
          </p:nvPr>
        </p:nvSpPr>
        <p:spPr>
          <a:xfrm>
            <a:off x="531750" y="3566975"/>
            <a:ext cx="1449000" cy="1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North America Lead</a:t>
            </a:r>
            <a:endParaRPr sz="1100">
              <a:solidFill>
                <a:schemeClr val="lt1"/>
              </a:solidFill>
            </a:endParaRPr>
          </a:p>
        </p:txBody>
      </p:sp>
      <p:sp>
        <p:nvSpPr>
          <p:cNvPr id="227" name="Google Shape;227;p23"/>
          <p:cNvSpPr txBox="1"/>
          <p:nvPr>
            <p:ph idx="4294967295" type="body"/>
          </p:nvPr>
        </p:nvSpPr>
        <p:spPr>
          <a:xfrm>
            <a:off x="531738" y="3917738"/>
            <a:ext cx="1449000" cy="1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Perry Presenter</a:t>
            </a:r>
            <a:endParaRPr sz="1300">
              <a:solidFill>
                <a:schemeClr val="dk1"/>
              </a:solidFill>
            </a:endParaRPr>
          </a:p>
        </p:txBody>
      </p:sp>
      <p:sp>
        <p:nvSpPr>
          <p:cNvPr id="228" name="Google Shape;228;p23"/>
          <p:cNvSpPr/>
          <p:nvPr/>
        </p:nvSpPr>
        <p:spPr>
          <a:xfrm>
            <a:off x="2194998" y="3508068"/>
            <a:ext cx="1449300" cy="697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23"/>
          <p:cNvSpPr/>
          <p:nvPr/>
        </p:nvSpPr>
        <p:spPr>
          <a:xfrm>
            <a:off x="2195013" y="3507724"/>
            <a:ext cx="1449300" cy="308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3"/>
          <p:cNvSpPr txBox="1"/>
          <p:nvPr>
            <p:ph idx="4294967295" type="body"/>
          </p:nvPr>
        </p:nvSpPr>
        <p:spPr>
          <a:xfrm>
            <a:off x="2195138" y="3566975"/>
            <a:ext cx="1449000" cy="1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Asia Lead</a:t>
            </a:r>
            <a:endParaRPr sz="1100">
              <a:solidFill>
                <a:schemeClr val="lt1"/>
              </a:solidFill>
            </a:endParaRPr>
          </a:p>
        </p:txBody>
      </p:sp>
      <p:sp>
        <p:nvSpPr>
          <p:cNvPr id="230" name="Google Shape;230;p23"/>
          <p:cNvSpPr txBox="1"/>
          <p:nvPr>
            <p:ph idx="4294967295" type="body"/>
          </p:nvPr>
        </p:nvSpPr>
        <p:spPr>
          <a:xfrm>
            <a:off x="2195163" y="3917738"/>
            <a:ext cx="1449000" cy="1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Vinny Viewer</a:t>
            </a:r>
            <a:endParaRPr sz="1300">
              <a:solidFill>
                <a:schemeClr val="dk1"/>
              </a:solidFill>
            </a:endParaRPr>
          </a:p>
        </p:txBody>
      </p:sp>
      <p:sp>
        <p:nvSpPr>
          <p:cNvPr id="231" name="Google Shape;231;p23"/>
          <p:cNvSpPr/>
          <p:nvPr/>
        </p:nvSpPr>
        <p:spPr>
          <a:xfrm>
            <a:off x="3858523" y="3508068"/>
            <a:ext cx="1449300" cy="697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23"/>
          <p:cNvSpPr/>
          <p:nvPr/>
        </p:nvSpPr>
        <p:spPr>
          <a:xfrm>
            <a:off x="3858600" y="3507724"/>
            <a:ext cx="1449300" cy="308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23"/>
          <p:cNvSpPr txBox="1"/>
          <p:nvPr>
            <p:ph idx="4294967295" type="body"/>
          </p:nvPr>
        </p:nvSpPr>
        <p:spPr>
          <a:xfrm>
            <a:off x="3858613" y="3566975"/>
            <a:ext cx="1449000" cy="1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Europe Lead</a:t>
            </a:r>
            <a:endParaRPr sz="1100">
              <a:solidFill>
                <a:schemeClr val="lt1"/>
              </a:solidFill>
            </a:endParaRPr>
          </a:p>
        </p:txBody>
      </p:sp>
      <p:sp>
        <p:nvSpPr>
          <p:cNvPr id="233" name="Google Shape;233;p23"/>
          <p:cNvSpPr txBox="1"/>
          <p:nvPr>
            <p:ph idx="4294967295" type="body"/>
          </p:nvPr>
        </p:nvSpPr>
        <p:spPr>
          <a:xfrm>
            <a:off x="3858700" y="3917738"/>
            <a:ext cx="1449000" cy="1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Molly Maker</a:t>
            </a:r>
            <a:endParaRPr sz="1300">
              <a:solidFill>
                <a:schemeClr val="dk1"/>
              </a:solidFill>
            </a:endParaRPr>
          </a:p>
        </p:txBody>
      </p:sp>
      <p:sp>
        <p:nvSpPr>
          <p:cNvPr id="234" name="Google Shape;234;p23"/>
          <p:cNvSpPr/>
          <p:nvPr/>
        </p:nvSpPr>
        <p:spPr>
          <a:xfrm>
            <a:off x="6353691" y="2278501"/>
            <a:ext cx="1449300" cy="6972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3"/>
          <p:cNvSpPr/>
          <p:nvPr/>
        </p:nvSpPr>
        <p:spPr>
          <a:xfrm>
            <a:off x="6353700" y="2278499"/>
            <a:ext cx="1449300" cy="308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23"/>
          <p:cNvSpPr txBox="1"/>
          <p:nvPr>
            <p:ph idx="4294967295" type="body"/>
          </p:nvPr>
        </p:nvSpPr>
        <p:spPr>
          <a:xfrm>
            <a:off x="6353925" y="2337750"/>
            <a:ext cx="1449000" cy="1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Dir. of Engineering</a:t>
            </a:r>
            <a:endParaRPr sz="1100">
              <a:solidFill>
                <a:schemeClr val="lt1"/>
              </a:solidFill>
            </a:endParaRPr>
          </a:p>
        </p:txBody>
      </p:sp>
      <p:sp>
        <p:nvSpPr>
          <p:cNvPr id="236" name="Google Shape;236;p23"/>
          <p:cNvSpPr txBox="1"/>
          <p:nvPr>
            <p:ph idx="4294967295" type="body"/>
          </p:nvPr>
        </p:nvSpPr>
        <p:spPr>
          <a:xfrm>
            <a:off x="6352413" y="2686588"/>
            <a:ext cx="1449000" cy="1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Abby Author</a:t>
            </a:r>
            <a:endParaRPr sz="1300">
              <a:solidFill>
                <a:schemeClr val="dk1"/>
              </a:solidFill>
            </a:endParaRPr>
          </a:p>
        </p:txBody>
      </p:sp>
      <p:grpSp>
        <p:nvGrpSpPr>
          <p:cNvPr id="237" name="Google Shape;237;p23"/>
          <p:cNvGrpSpPr/>
          <p:nvPr/>
        </p:nvGrpSpPr>
        <p:grpSpPr>
          <a:xfrm>
            <a:off x="6246741" y="2975701"/>
            <a:ext cx="1663500" cy="531900"/>
            <a:chOff x="6246741" y="2975701"/>
            <a:chExt cx="1663500" cy="531900"/>
          </a:xfrm>
        </p:grpSpPr>
        <p:cxnSp>
          <p:nvCxnSpPr>
            <p:cNvPr id="238" name="Google Shape;238;p23"/>
            <p:cNvCxnSpPr>
              <a:stCxn id="234" idx="2"/>
              <a:endCxn id="239" idx="0"/>
            </p:cNvCxnSpPr>
            <p:nvPr/>
          </p:nvCxnSpPr>
          <p:spPr>
            <a:xfrm rot="5400000">
              <a:off x="6396591" y="2825851"/>
              <a:ext cx="531900" cy="831600"/>
            </a:xfrm>
            <a:prstGeom prst="bentConnector3">
              <a:avLst>
                <a:gd fmla="val 50012" name="adj1"/>
              </a:avLst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40" name="Google Shape;240;p23"/>
            <p:cNvCxnSpPr>
              <a:stCxn id="234" idx="2"/>
              <a:endCxn id="241" idx="0"/>
            </p:cNvCxnSpPr>
            <p:nvPr/>
          </p:nvCxnSpPr>
          <p:spPr>
            <a:xfrm flipH="1" rot="-5400000">
              <a:off x="7228341" y="2825701"/>
              <a:ext cx="531900" cy="831900"/>
            </a:xfrm>
            <a:prstGeom prst="bentConnector3">
              <a:avLst>
                <a:gd fmla="val 50013" name="adj1"/>
              </a:avLst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42" name="Google Shape;242;p23"/>
          <p:cNvSpPr/>
          <p:nvPr/>
        </p:nvSpPr>
        <p:spPr>
          <a:xfrm>
            <a:off x="5522206" y="3507819"/>
            <a:ext cx="1449000" cy="6972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23"/>
          <p:cNvSpPr/>
          <p:nvPr/>
        </p:nvSpPr>
        <p:spPr>
          <a:xfrm>
            <a:off x="5522175" y="3507724"/>
            <a:ext cx="1449300" cy="308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23"/>
          <p:cNvSpPr txBox="1"/>
          <p:nvPr>
            <p:ph idx="4294967295" type="body"/>
          </p:nvPr>
        </p:nvSpPr>
        <p:spPr>
          <a:xfrm>
            <a:off x="5522338" y="3566975"/>
            <a:ext cx="1449000" cy="1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Front End Lead</a:t>
            </a:r>
            <a:endParaRPr sz="1100">
              <a:solidFill>
                <a:schemeClr val="lt1"/>
              </a:solidFill>
            </a:endParaRPr>
          </a:p>
        </p:txBody>
      </p:sp>
      <p:sp>
        <p:nvSpPr>
          <p:cNvPr id="244" name="Google Shape;244;p23"/>
          <p:cNvSpPr txBox="1"/>
          <p:nvPr>
            <p:ph idx="4294967295" type="body"/>
          </p:nvPr>
        </p:nvSpPr>
        <p:spPr>
          <a:xfrm>
            <a:off x="5522263" y="3917738"/>
            <a:ext cx="1449000" cy="1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Casey Creator</a:t>
            </a:r>
            <a:endParaRPr sz="1300">
              <a:solidFill>
                <a:schemeClr val="dk1"/>
              </a:solidFill>
            </a:endParaRPr>
          </a:p>
        </p:txBody>
      </p:sp>
      <p:sp>
        <p:nvSpPr>
          <p:cNvPr id="245" name="Google Shape;245;p23"/>
          <p:cNvSpPr/>
          <p:nvPr/>
        </p:nvSpPr>
        <p:spPr>
          <a:xfrm>
            <a:off x="7185791" y="3507819"/>
            <a:ext cx="1449000" cy="6972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23"/>
          <p:cNvSpPr/>
          <p:nvPr/>
        </p:nvSpPr>
        <p:spPr>
          <a:xfrm>
            <a:off x="7185650" y="3507737"/>
            <a:ext cx="1449300" cy="308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23"/>
          <p:cNvSpPr txBox="1"/>
          <p:nvPr>
            <p:ph idx="4294967295" type="body"/>
          </p:nvPr>
        </p:nvSpPr>
        <p:spPr>
          <a:xfrm>
            <a:off x="7185738" y="3566975"/>
            <a:ext cx="1449000" cy="1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Back End Lead</a:t>
            </a:r>
            <a:endParaRPr sz="1100">
              <a:solidFill>
                <a:schemeClr val="lt1"/>
              </a:solidFill>
            </a:endParaRPr>
          </a:p>
        </p:txBody>
      </p:sp>
      <p:sp>
        <p:nvSpPr>
          <p:cNvPr id="247" name="Google Shape;247;p23"/>
          <p:cNvSpPr txBox="1"/>
          <p:nvPr>
            <p:ph idx="4294967295" type="body"/>
          </p:nvPr>
        </p:nvSpPr>
        <p:spPr>
          <a:xfrm>
            <a:off x="7185688" y="3917738"/>
            <a:ext cx="1449000" cy="1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Berry Books</a:t>
            </a:r>
            <a:endParaRPr sz="13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2" name="Google Shape;252;p24"/>
          <p:cNvGrpSpPr/>
          <p:nvPr/>
        </p:nvGrpSpPr>
        <p:grpSpPr>
          <a:xfrm>
            <a:off x="4939500" y="1219611"/>
            <a:ext cx="3837000" cy="2704200"/>
            <a:chOff x="4939500" y="1219611"/>
            <a:chExt cx="3837000" cy="2704200"/>
          </a:xfrm>
        </p:grpSpPr>
        <p:cxnSp>
          <p:nvCxnSpPr>
            <p:cNvPr id="253" name="Google Shape;253;p24"/>
            <p:cNvCxnSpPr/>
            <p:nvPr/>
          </p:nvCxnSpPr>
          <p:spPr>
            <a:xfrm>
              <a:off x="4939500" y="1219611"/>
              <a:ext cx="0" cy="27042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254" name="Google Shape;254;p24"/>
            <p:cNvCxnSpPr/>
            <p:nvPr/>
          </p:nvCxnSpPr>
          <p:spPr>
            <a:xfrm>
              <a:off x="5365833" y="1219611"/>
              <a:ext cx="0" cy="27042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255" name="Google Shape;255;p24"/>
            <p:cNvCxnSpPr/>
            <p:nvPr/>
          </p:nvCxnSpPr>
          <p:spPr>
            <a:xfrm>
              <a:off x="5792167" y="1219611"/>
              <a:ext cx="0" cy="27042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256" name="Google Shape;256;p24"/>
            <p:cNvCxnSpPr/>
            <p:nvPr/>
          </p:nvCxnSpPr>
          <p:spPr>
            <a:xfrm>
              <a:off x="6218500" y="1219611"/>
              <a:ext cx="0" cy="27042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257" name="Google Shape;257;p24"/>
            <p:cNvCxnSpPr/>
            <p:nvPr/>
          </p:nvCxnSpPr>
          <p:spPr>
            <a:xfrm>
              <a:off x="6644834" y="1219611"/>
              <a:ext cx="0" cy="27042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258" name="Google Shape;258;p24"/>
            <p:cNvCxnSpPr/>
            <p:nvPr/>
          </p:nvCxnSpPr>
          <p:spPr>
            <a:xfrm>
              <a:off x="7071166" y="1219611"/>
              <a:ext cx="0" cy="27042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259" name="Google Shape;259;p24"/>
            <p:cNvCxnSpPr/>
            <p:nvPr/>
          </p:nvCxnSpPr>
          <p:spPr>
            <a:xfrm>
              <a:off x="7497500" y="1219611"/>
              <a:ext cx="0" cy="27042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260" name="Google Shape;260;p24"/>
            <p:cNvCxnSpPr/>
            <p:nvPr/>
          </p:nvCxnSpPr>
          <p:spPr>
            <a:xfrm>
              <a:off x="7923834" y="1219611"/>
              <a:ext cx="0" cy="27042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261" name="Google Shape;261;p24"/>
            <p:cNvCxnSpPr/>
            <p:nvPr/>
          </p:nvCxnSpPr>
          <p:spPr>
            <a:xfrm>
              <a:off x="8350166" y="1219611"/>
              <a:ext cx="0" cy="27042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262" name="Google Shape;262;p24"/>
            <p:cNvCxnSpPr/>
            <p:nvPr/>
          </p:nvCxnSpPr>
          <p:spPr>
            <a:xfrm>
              <a:off x="8776500" y="1219611"/>
              <a:ext cx="0" cy="27042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dash"/>
              <a:round/>
              <a:headEnd len="sm" w="sm" type="none"/>
              <a:tailEnd len="sm" w="sm" type="none"/>
            </a:ln>
          </p:spPr>
        </p:cxnSp>
      </p:grpSp>
      <p:sp>
        <p:nvSpPr>
          <p:cNvPr id="263" name="Google Shape;263;p24"/>
          <p:cNvSpPr/>
          <p:nvPr/>
        </p:nvSpPr>
        <p:spPr>
          <a:xfrm>
            <a:off x="7014920" y="2133119"/>
            <a:ext cx="286500" cy="286500"/>
          </a:xfrm>
          <a:prstGeom prst="ellipse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24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Impact</a:t>
            </a:r>
            <a:endParaRPr/>
          </a:p>
        </p:txBody>
      </p:sp>
      <p:sp>
        <p:nvSpPr>
          <p:cNvPr id="265" name="Google Shape;265;p24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XX% sales increase</a:t>
            </a:r>
            <a:endParaRPr/>
          </a:p>
        </p:txBody>
      </p:sp>
      <p:grpSp>
        <p:nvGrpSpPr>
          <p:cNvPr id="266" name="Google Shape;266;p24"/>
          <p:cNvGrpSpPr/>
          <p:nvPr/>
        </p:nvGrpSpPr>
        <p:grpSpPr>
          <a:xfrm>
            <a:off x="4939534" y="2017046"/>
            <a:ext cx="3825543" cy="1573620"/>
            <a:chOff x="1000000" y="2393988"/>
            <a:chExt cx="4144235" cy="1704713"/>
          </a:xfrm>
        </p:grpSpPr>
        <p:sp>
          <p:nvSpPr>
            <p:cNvPr id="267" name="Google Shape;267;p24"/>
            <p:cNvSpPr/>
            <p:nvPr/>
          </p:nvSpPr>
          <p:spPr>
            <a:xfrm>
              <a:off x="1000000" y="2440003"/>
              <a:ext cx="4144235" cy="1631269"/>
            </a:xfrm>
            <a:custGeom>
              <a:rect b="b" l="l" r="r" t="t"/>
              <a:pathLst>
                <a:path extrusionOk="0" h="90088" w="165422">
                  <a:moveTo>
                    <a:pt x="0" y="65550"/>
                  </a:moveTo>
                  <a:cubicBezTo>
                    <a:pt x="3559" y="56002"/>
                    <a:pt x="14632" y="11595"/>
                    <a:pt x="21355" y="8262"/>
                  </a:cubicBezTo>
                  <a:cubicBezTo>
                    <a:pt x="28078" y="4929"/>
                    <a:pt x="34067" y="46906"/>
                    <a:pt x="40338" y="45550"/>
                  </a:cubicBezTo>
                  <a:cubicBezTo>
                    <a:pt x="46609" y="44194"/>
                    <a:pt x="52711" y="2161"/>
                    <a:pt x="58982" y="127"/>
                  </a:cubicBezTo>
                  <a:cubicBezTo>
                    <a:pt x="65253" y="-1907"/>
                    <a:pt x="71807" y="30974"/>
                    <a:pt x="77965" y="33347"/>
                  </a:cubicBezTo>
                  <a:cubicBezTo>
                    <a:pt x="84123" y="35720"/>
                    <a:pt x="90055" y="6285"/>
                    <a:pt x="95931" y="14364"/>
                  </a:cubicBezTo>
                  <a:cubicBezTo>
                    <a:pt x="101807" y="22443"/>
                    <a:pt x="107626" y="77414"/>
                    <a:pt x="113219" y="81821"/>
                  </a:cubicBezTo>
                  <a:cubicBezTo>
                    <a:pt x="118812" y="86228"/>
                    <a:pt x="123671" y="39448"/>
                    <a:pt x="129490" y="40804"/>
                  </a:cubicBezTo>
                  <a:cubicBezTo>
                    <a:pt x="135309" y="42160"/>
                    <a:pt x="142145" y="92047"/>
                    <a:pt x="148134" y="89957"/>
                  </a:cubicBezTo>
                  <a:cubicBezTo>
                    <a:pt x="154123" y="87867"/>
                    <a:pt x="162541" y="38545"/>
                    <a:pt x="165422" y="28262"/>
                  </a:cubicBezTo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oval"/>
              <a:tailEnd len="med" w="med" type="oval"/>
            </a:ln>
          </p:spPr>
        </p:sp>
        <p:sp>
          <p:nvSpPr>
            <p:cNvPr id="268" name="Google Shape;268;p24"/>
            <p:cNvSpPr/>
            <p:nvPr/>
          </p:nvSpPr>
          <p:spPr>
            <a:xfrm>
              <a:off x="4658400" y="4014100"/>
              <a:ext cx="84600" cy="846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24"/>
            <p:cNvSpPr/>
            <p:nvPr/>
          </p:nvSpPr>
          <p:spPr>
            <a:xfrm>
              <a:off x="4195525" y="3147350"/>
              <a:ext cx="84600" cy="846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24"/>
            <p:cNvSpPr/>
            <p:nvPr/>
          </p:nvSpPr>
          <p:spPr>
            <a:xfrm>
              <a:off x="3800700" y="3868900"/>
              <a:ext cx="84600" cy="846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24"/>
            <p:cNvSpPr/>
            <p:nvPr/>
          </p:nvSpPr>
          <p:spPr>
            <a:xfrm>
              <a:off x="3358650" y="2637813"/>
              <a:ext cx="84600" cy="846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24"/>
            <p:cNvSpPr/>
            <p:nvPr/>
          </p:nvSpPr>
          <p:spPr>
            <a:xfrm>
              <a:off x="2909400" y="2993013"/>
              <a:ext cx="84600" cy="846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24"/>
            <p:cNvSpPr/>
            <p:nvPr/>
          </p:nvSpPr>
          <p:spPr>
            <a:xfrm>
              <a:off x="2437450" y="2393988"/>
              <a:ext cx="84600" cy="846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24"/>
            <p:cNvSpPr/>
            <p:nvPr/>
          </p:nvSpPr>
          <p:spPr>
            <a:xfrm>
              <a:off x="1974575" y="3213325"/>
              <a:ext cx="84600" cy="846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24"/>
            <p:cNvSpPr/>
            <p:nvPr/>
          </p:nvSpPr>
          <p:spPr>
            <a:xfrm>
              <a:off x="1500000" y="2553225"/>
              <a:ext cx="84600" cy="846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76" name="Google Shape;276;p24"/>
          <p:cNvSpPr/>
          <p:nvPr/>
        </p:nvSpPr>
        <p:spPr>
          <a:xfrm>
            <a:off x="6847150" y="1577745"/>
            <a:ext cx="1179600" cy="343800"/>
          </a:xfrm>
          <a:prstGeom prst="wedgeRoundRectCallout">
            <a:avLst>
              <a:gd fmla="val -21432" name="adj1"/>
              <a:gd fmla="val 84969" name="adj2"/>
              <a:gd fmla="val 0" name="adj3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77" name="Google Shape;277;p24"/>
          <p:cNvGrpSpPr/>
          <p:nvPr/>
        </p:nvGrpSpPr>
        <p:grpSpPr>
          <a:xfrm>
            <a:off x="4939557" y="1778136"/>
            <a:ext cx="3836911" cy="1503799"/>
            <a:chOff x="1000025" y="2059300"/>
            <a:chExt cx="4156550" cy="1629075"/>
          </a:xfrm>
        </p:grpSpPr>
        <p:sp>
          <p:nvSpPr>
            <p:cNvPr id="278" name="Google Shape;278;p24"/>
            <p:cNvSpPr/>
            <p:nvPr/>
          </p:nvSpPr>
          <p:spPr>
            <a:xfrm>
              <a:off x="1000025" y="2083952"/>
              <a:ext cx="4156550" cy="1576975"/>
            </a:xfrm>
            <a:custGeom>
              <a:rect b="b" l="l" r="r" t="t"/>
              <a:pathLst>
                <a:path extrusionOk="0" h="63079" w="166262">
                  <a:moveTo>
                    <a:pt x="0" y="34952"/>
                  </a:moveTo>
                  <a:cubicBezTo>
                    <a:pt x="3623" y="29133"/>
                    <a:pt x="14946" y="1167"/>
                    <a:pt x="21740" y="37"/>
                  </a:cubicBezTo>
                  <a:cubicBezTo>
                    <a:pt x="28534" y="-1093"/>
                    <a:pt x="34478" y="24048"/>
                    <a:pt x="40762" y="28172"/>
                  </a:cubicBezTo>
                  <a:cubicBezTo>
                    <a:pt x="47046" y="32296"/>
                    <a:pt x="53256" y="18986"/>
                    <a:pt x="59446" y="24782"/>
                  </a:cubicBezTo>
                  <a:cubicBezTo>
                    <a:pt x="65636" y="30578"/>
                    <a:pt x="71730" y="60803"/>
                    <a:pt x="77901" y="62950"/>
                  </a:cubicBezTo>
                  <a:cubicBezTo>
                    <a:pt x="84072" y="65097"/>
                    <a:pt x="90490" y="39675"/>
                    <a:pt x="96472" y="37664"/>
                  </a:cubicBezTo>
                  <a:cubicBezTo>
                    <a:pt x="102455" y="35653"/>
                    <a:pt x="108078" y="54726"/>
                    <a:pt x="113796" y="50884"/>
                  </a:cubicBezTo>
                  <a:cubicBezTo>
                    <a:pt x="119514" y="47042"/>
                    <a:pt x="125063" y="18059"/>
                    <a:pt x="130781" y="14613"/>
                  </a:cubicBezTo>
                  <a:cubicBezTo>
                    <a:pt x="136499" y="11167"/>
                    <a:pt x="142192" y="30515"/>
                    <a:pt x="148105" y="30206"/>
                  </a:cubicBezTo>
                  <a:cubicBezTo>
                    <a:pt x="154019" y="29897"/>
                    <a:pt x="163236" y="15665"/>
                    <a:pt x="166262" y="12757"/>
                  </a:cubicBezTo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med" w="med" type="oval"/>
              <a:tailEnd len="med" w="med" type="oval"/>
            </a:ln>
          </p:spPr>
        </p:sp>
        <p:sp>
          <p:nvSpPr>
            <p:cNvPr id="279" name="Google Shape;279;p24"/>
            <p:cNvSpPr/>
            <p:nvPr/>
          </p:nvSpPr>
          <p:spPr>
            <a:xfrm>
              <a:off x="1500000" y="2059300"/>
              <a:ext cx="84600" cy="84600"/>
            </a:xfrm>
            <a:prstGeom prst="ellipse">
              <a:avLst/>
            </a:prstGeom>
            <a:solidFill>
              <a:schemeClr val="accent4"/>
            </a:solidFill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24"/>
            <p:cNvSpPr/>
            <p:nvPr/>
          </p:nvSpPr>
          <p:spPr>
            <a:xfrm>
              <a:off x="1974575" y="2737275"/>
              <a:ext cx="84600" cy="84600"/>
            </a:xfrm>
            <a:prstGeom prst="ellipse">
              <a:avLst/>
            </a:prstGeom>
            <a:solidFill>
              <a:schemeClr val="accent4"/>
            </a:solidFill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24"/>
            <p:cNvSpPr/>
            <p:nvPr/>
          </p:nvSpPr>
          <p:spPr>
            <a:xfrm>
              <a:off x="2437450" y="2652675"/>
              <a:ext cx="84600" cy="84600"/>
            </a:xfrm>
            <a:prstGeom prst="ellipse">
              <a:avLst/>
            </a:prstGeom>
            <a:solidFill>
              <a:schemeClr val="accent4"/>
            </a:solidFill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24"/>
            <p:cNvSpPr/>
            <p:nvPr/>
          </p:nvSpPr>
          <p:spPr>
            <a:xfrm>
              <a:off x="2909400" y="3603775"/>
              <a:ext cx="84600" cy="84600"/>
            </a:xfrm>
            <a:prstGeom prst="ellipse">
              <a:avLst/>
            </a:prstGeom>
            <a:solidFill>
              <a:schemeClr val="accent4"/>
            </a:solidFill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24"/>
            <p:cNvSpPr/>
            <p:nvPr/>
          </p:nvSpPr>
          <p:spPr>
            <a:xfrm>
              <a:off x="3358650" y="2993025"/>
              <a:ext cx="84600" cy="84600"/>
            </a:xfrm>
            <a:prstGeom prst="ellipse">
              <a:avLst/>
            </a:prstGeom>
            <a:solidFill>
              <a:schemeClr val="accent4"/>
            </a:solidFill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24"/>
            <p:cNvSpPr/>
            <p:nvPr/>
          </p:nvSpPr>
          <p:spPr>
            <a:xfrm>
              <a:off x="3780700" y="3315225"/>
              <a:ext cx="84600" cy="84600"/>
            </a:xfrm>
            <a:prstGeom prst="ellipse">
              <a:avLst/>
            </a:prstGeom>
            <a:solidFill>
              <a:schemeClr val="accent4"/>
            </a:solidFill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24"/>
            <p:cNvSpPr/>
            <p:nvPr/>
          </p:nvSpPr>
          <p:spPr>
            <a:xfrm>
              <a:off x="4216350" y="2412175"/>
              <a:ext cx="84600" cy="84600"/>
            </a:xfrm>
            <a:prstGeom prst="ellipse">
              <a:avLst/>
            </a:prstGeom>
            <a:solidFill>
              <a:schemeClr val="accent4"/>
            </a:solidFill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24"/>
            <p:cNvSpPr/>
            <p:nvPr/>
          </p:nvSpPr>
          <p:spPr>
            <a:xfrm>
              <a:off x="4658400" y="2802450"/>
              <a:ext cx="84600" cy="84600"/>
            </a:xfrm>
            <a:prstGeom prst="ellipse">
              <a:avLst/>
            </a:prstGeom>
            <a:solidFill>
              <a:schemeClr val="accent4"/>
            </a:solidFill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7" name="Google Shape;287;p24"/>
          <p:cNvSpPr txBox="1"/>
          <p:nvPr>
            <p:ph idx="2" type="body"/>
          </p:nvPr>
        </p:nvSpPr>
        <p:spPr>
          <a:xfrm>
            <a:off x="6847150" y="1606395"/>
            <a:ext cx="1179600" cy="28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max growth</a:t>
            </a:r>
            <a:endParaRPr sz="13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